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</p:sldIdLst>
  <p:sldSz cx="11887200" cy="6400800"/>
  <p:notesSz cx="6858000" cy="9144000"/>
  <p:defaultTextStyle>
    <a:defPPr>
      <a:defRPr lang="en-US"/>
    </a:defPPr>
    <a:lvl1pPr marL="0" algn="l" defTabSz="877700" rtl="0" eaLnBrk="1" latinLnBrk="0" hangingPunct="1">
      <a:defRPr sz="1727" kern="1200">
        <a:solidFill>
          <a:schemeClr val="tx1"/>
        </a:solidFill>
        <a:latin typeface="+mn-lt"/>
        <a:ea typeface="+mn-ea"/>
        <a:cs typeface="+mn-cs"/>
      </a:defRPr>
    </a:lvl1pPr>
    <a:lvl2pPr marL="438850" algn="l" defTabSz="877700" rtl="0" eaLnBrk="1" latinLnBrk="0" hangingPunct="1">
      <a:defRPr sz="1727" kern="1200">
        <a:solidFill>
          <a:schemeClr val="tx1"/>
        </a:solidFill>
        <a:latin typeface="+mn-lt"/>
        <a:ea typeface="+mn-ea"/>
        <a:cs typeface="+mn-cs"/>
      </a:defRPr>
    </a:lvl2pPr>
    <a:lvl3pPr marL="877700" algn="l" defTabSz="877700" rtl="0" eaLnBrk="1" latinLnBrk="0" hangingPunct="1">
      <a:defRPr sz="1727" kern="1200">
        <a:solidFill>
          <a:schemeClr val="tx1"/>
        </a:solidFill>
        <a:latin typeface="+mn-lt"/>
        <a:ea typeface="+mn-ea"/>
        <a:cs typeface="+mn-cs"/>
      </a:defRPr>
    </a:lvl3pPr>
    <a:lvl4pPr marL="1316551" algn="l" defTabSz="877700" rtl="0" eaLnBrk="1" latinLnBrk="0" hangingPunct="1">
      <a:defRPr sz="1727" kern="1200">
        <a:solidFill>
          <a:schemeClr val="tx1"/>
        </a:solidFill>
        <a:latin typeface="+mn-lt"/>
        <a:ea typeface="+mn-ea"/>
        <a:cs typeface="+mn-cs"/>
      </a:defRPr>
    </a:lvl4pPr>
    <a:lvl5pPr marL="1755400" algn="l" defTabSz="877700" rtl="0" eaLnBrk="1" latinLnBrk="0" hangingPunct="1">
      <a:defRPr sz="1727" kern="1200">
        <a:solidFill>
          <a:schemeClr val="tx1"/>
        </a:solidFill>
        <a:latin typeface="+mn-lt"/>
        <a:ea typeface="+mn-ea"/>
        <a:cs typeface="+mn-cs"/>
      </a:defRPr>
    </a:lvl5pPr>
    <a:lvl6pPr marL="2194250" algn="l" defTabSz="877700" rtl="0" eaLnBrk="1" latinLnBrk="0" hangingPunct="1">
      <a:defRPr sz="1727" kern="1200">
        <a:solidFill>
          <a:schemeClr val="tx1"/>
        </a:solidFill>
        <a:latin typeface="+mn-lt"/>
        <a:ea typeface="+mn-ea"/>
        <a:cs typeface="+mn-cs"/>
      </a:defRPr>
    </a:lvl6pPr>
    <a:lvl7pPr marL="2633099" algn="l" defTabSz="877700" rtl="0" eaLnBrk="1" latinLnBrk="0" hangingPunct="1">
      <a:defRPr sz="1727" kern="1200">
        <a:solidFill>
          <a:schemeClr val="tx1"/>
        </a:solidFill>
        <a:latin typeface="+mn-lt"/>
        <a:ea typeface="+mn-ea"/>
        <a:cs typeface="+mn-cs"/>
      </a:defRPr>
    </a:lvl7pPr>
    <a:lvl8pPr marL="3071950" algn="l" defTabSz="877700" rtl="0" eaLnBrk="1" latinLnBrk="0" hangingPunct="1">
      <a:defRPr sz="1727" kern="1200">
        <a:solidFill>
          <a:schemeClr val="tx1"/>
        </a:solidFill>
        <a:latin typeface="+mn-lt"/>
        <a:ea typeface="+mn-ea"/>
        <a:cs typeface="+mn-cs"/>
      </a:defRPr>
    </a:lvl8pPr>
    <a:lvl9pPr marL="3510801" algn="l" defTabSz="877700" rtl="0" eaLnBrk="1" latinLnBrk="0" hangingPunct="1">
      <a:defRPr sz="172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2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5900" y="1047539"/>
            <a:ext cx="8915400" cy="2228427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361902"/>
            <a:ext cx="8915400" cy="1545378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4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88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6777" y="340783"/>
            <a:ext cx="2563178" cy="5424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7245" y="340783"/>
            <a:ext cx="7540943" cy="542438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74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4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054" y="1595756"/>
            <a:ext cx="10252710" cy="2662555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1054" y="4283499"/>
            <a:ext cx="10252710" cy="1400175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9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7245" y="1703917"/>
            <a:ext cx="5052060" cy="40612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7895" y="1703917"/>
            <a:ext cx="5052060" cy="40612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4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3" y="340784"/>
            <a:ext cx="10252710" cy="1237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794" y="1569085"/>
            <a:ext cx="5028842" cy="768985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794" y="2338070"/>
            <a:ext cx="5028842" cy="34389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7895" y="1569085"/>
            <a:ext cx="5053608" cy="768985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7895" y="2338070"/>
            <a:ext cx="5053608" cy="34389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2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82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48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4" y="426720"/>
            <a:ext cx="3833931" cy="149352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3608" y="921597"/>
            <a:ext cx="6017895" cy="4548717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794" y="1920240"/>
            <a:ext cx="3833931" cy="3557482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16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4" y="426720"/>
            <a:ext cx="3833931" cy="149352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53608" y="921597"/>
            <a:ext cx="6017895" cy="4548717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794" y="1920240"/>
            <a:ext cx="3833931" cy="3557482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7245" y="340784"/>
            <a:ext cx="10252710" cy="1237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7245" y="1703917"/>
            <a:ext cx="10252710" cy="4061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7245" y="5932594"/>
            <a:ext cx="267462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CB031-955A-45B7-839B-3DDE78CB9BE3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7635" y="5932594"/>
            <a:ext cx="401193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95335" y="5932594"/>
            <a:ext cx="267462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8ECAE-579D-40DD-A7E8-BFBDF1FCC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9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Table 98">
            <a:extLst>
              <a:ext uri="{FF2B5EF4-FFF2-40B4-BE49-F238E27FC236}">
                <a16:creationId xmlns:a16="http://schemas.microsoft.com/office/drawing/2014/main" id="{5909A24C-0F40-4A5E-A745-A11A65E15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065655"/>
              </p:ext>
            </p:extLst>
          </p:nvPr>
        </p:nvGraphicFramePr>
        <p:xfrm>
          <a:off x="518535" y="3992699"/>
          <a:ext cx="3944409" cy="1817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309">
                  <a:extLst>
                    <a:ext uri="{9D8B030D-6E8A-4147-A177-3AD203B41FA5}">
                      <a16:colId xmlns:a16="http://schemas.microsoft.com/office/drawing/2014/main" val="3356150759"/>
                    </a:ext>
                  </a:extLst>
                </a:gridCol>
                <a:gridCol w="607817">
                  <a:extLst>
                    <a:ext uri="{9D8B030D-6E8A-4147-A177-3AD203B41FA5}">
                      <a16:colId xmlns:a16="http://schemas.microsoft.com/office/drawing/2014/main" val="1406859830"/>
                    </a:ext>
                  </a:extLst>
                </a:gridCol>
                <a:gridCol w="611386">
                  <a:extLst>
                    <a:ext uri="{9D8B030D-6E8A-4147-A177-3AD203B41FA5}">
                      <a16:colId xmlns:a16="http://schemas.microsoft.com/office/drawing/2014/main" val="4089053990"/>
                    </a:ext>
                  </a:extLst>
                </a:gridCol>
                <a:gridCol w="986585">
                  <a:extLst>
                    <a:ext uri="{9D8B030D-6E8A-4147-A177-3AD203B41FA5}">
                      <a16:colId xmlns:a16="http://schemas.microsoft.com/office/drawing/2014/main" val="2149897058"/>
                    </a:ext>
                  </a:extLst>
                </a:gridCol>
                <a:gridCol w="407717">
                  <a:extLst>
                    <a:ext uri="{9D8B030D-6E8A-4147-A177-3AD203B41FA5}">
                      <a16:colId xmlns:a16="http://schemas.microsoft.com/office/drawing/2014/main" val="2717289315"/>
                    </a:ext>
                  </a:extLst>
                </a:gridCol>
                <a:gridCol w="487595">
                  <a:extLst>
                    <a:ext uri="{9D8B030D-6E8A-4147-A177-3AD203B41FA5}">
                      <a16:colId xmlns:a16="http://schemas.microsoft.com/office/drawing/2014/main" val="2435262997"/>
                    </a:ext>
                  </a:extLst>
                </a:gridCol>
              </a:tblGrid>
              <a:tr h="415594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P.32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P.33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38670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P.30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P.31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719711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P.28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P.29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505495"/>
                  </a:ext>
                </a:extLst>
              </a:tr>
              <a:tr h="54234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 Y TẾ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Đoàn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803368"/>
                  </a:ext>
                </a:extLst>
              </a:tr>
            </a:tbl>
          </a:graphicData>
        </a:graphic>
      </p:graphicFrame>
      <p:graphicFrame>
        <p:nvGraphicFramePr>
          <p:cNvPr id="128" name="Table 98">
            <a:extLst>
              <a:ext uri="{FF2B5EF4-FFF2-40B4-BE49-F238E27FC236}">
                <a16:creationId xmlns:a16="http://schemas.microsoft.com/office/drawing/2014/main" id="{8FDC0013-B9D9-4DCE-82E1-41F099E48F6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996465" y="3989613"/>
          <a:ext cx="4753040" cy="1797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157">
                  <a:extLst>
                    <a:ext uri="{9D8B030D-6E8A-4147-A177-3AD203B41FA5}">
                      <a16:colId xmlns:a16="http://schemas.microsoft.com/office/drawing/2014/main" val="3356150759"/>
                    </a:ext>
                  </a:extLst>
                </a:gridCol>
                <a:gridCol w="740267">
                  <a:extLst>
                    <a:ext uri="{9D8B030D-6E8A-4147-A177-3AD203B41FA5}">
                      <a16:colId xmlns:a16="http://schemas.microsoft.com/office/drawing/2014/main" val="1406859830"/>
                    </a:ext>
                  </a:extLst>
                </a:gridCol>
                <a:gridCol w="691564">
                  <a:extLst>
                    <a:ext uri="{9D8B030D-6E8A-4147-A177-3AD203B41FA5}">
                      <a16:colId xmlns:a16="http://schemas.microsoft.com/office/drawing/2014/main" val="2149897058"/>
                    </a:ext>
                  </a:extLst>
                </a:gridCol>
                <a:gridCol w="555200">
                  <a:extLst>
                    <a:ext uri="{9D8B030D-6E8A-4147-A177-3AD203B41FA5}">
                      <a16:colId xmlns:a16="http://schemas.microsoft.com/office/drawing/2014/main" val="3394819049"/>
                    </a:ext>
                  </a:extLst>
                </a:gridCol>
                <a:gridCol w="409095">
                  <a:extLst>
                    <a:ext uri="{9D8B030D-6E8A-4147-A177-3AD203B41FA5}">
                      <a16:colId xmlns:a16="http://schemas.microsoft.com/office/drawing/2014/main" val="2754738389"/>
                    </a:ext>
                  </a:extLst>
                </a:gridCol>
                <a:gridCol w="292211">
                  <a:extLst>
                    <a:ext uri="{9D8B030D-6E8A-4147-A177-3AD203B41FA5}">
                      <a16:colId xmlns:a16="http://schemas.microsoft.com/office/drawing/2014/main" val="1640743701"/>
                    </a:ext>
                  </a:extLst>
                </a:gridCol>
                <a:gridCol w="1038194">
                  <a:extLst>
                    <a:ext uri="{9D8B030D-6E8A-4147-A177-3AD203B41FA5}">
                      <a16:colId xmlns:a16="http://schemas.microsoft.com/office/drawing/2014/main" val="2683355893"/>
                    </a:ext>
                  </a:extLst>
                </a:gridCol>
                <a:gridCol w="342352">
                  <a:extLst>
                    <a:ext uri="{9D8B030D-6E8A-4147-A177-3AD203B41FA5}">
                      <a16:colId xmlns:a16="http://schemas.microsoft.com/office/drawing/2014/main" val="2182058954"/>
                    </a:ext>
                  </a:extLst>
                </a:gridCol>
              </a:tblGrid>
              <a:tr h="415594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4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en-US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38670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3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719711"/>
                  </a:ext>
                </a:extLst>
              </a:tr>
              <a:tr h="492862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2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 ĐỒNG SƯ PHẠM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P.ĐIỂM TRƯỞNG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 LÃNH ĐẠO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505495"/>
                  </a:ext>
                </a:extLst>
              </a:tr>
              <a:tr h="446487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1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 HỘI TRƯỜNG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5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803368"/>
                  </a:ext>
                </a:extLst>
              </a:tr>
            </a:tbl>
          </a:graphicData>
        </a:graphic>
      </p:graphicFrame>
      <p:graphicFrame>
        <p:nvGraphicFramePr>
          <p:cNvPr id="171" name="Table 171">
            <a:extLst>
              <a:ext uri="{FF2B5EF4-FFF2-40B4-BE49-F238E27FC236}">
                <a16:creationId xmlns:a16="http://schemas.microsoft.com/office/drawing/2014/main" id="{DD461657-F222-42C5-9FD3-FC07E5AF99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110170"/>
              </p:ext>
            </p:extLst>
          </p:nvPr>
        </p:nvGraphicFramePr>
        <p:xfrm>
          <a:off x="530093" y="648313"/>
          <a:ext cx="3900510" cy="2278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156">
                  <a:extLst>
                    <a:ext uri="{9D8B030D-6E8A-4147-A177-3AD203B41FA5}">
                      <a16:colId xmlns:a16="http://schemas.microsoft.com/office/drawing/2014/main" val="1718726584"/>
                    </a:ext>
                  </a:extLst>
                </a:gridCol>
                <a:gridCol w="1111570">
                  <a:extLst>
                    <a:ext uri="{9D8B030D-6E8A-4147-A177-3AD203B41FA5}">
                      <a16:colId xmlns:a16="http://schemas.microsoft.com/office/drawing/2014/main" val="3719888679"/>
                    </a:ext>
                  </a:extLst>
                </a:gridCol>
                <a:gridCol w="265454">
                  <a:extLst>
                    <a:ext uri="{9D8B030D-6E8A-4147-A177-3AD203B41FA5}">
                      <a16:colId xmlns:a16="http://schemas.microsoft.com/office/drawing/2014/main" val="2181959581"/>
                    </a:ext>
                  </a:extLst>
                </a:gridCol>
                <a:gridCol w="1245566">
                  <a:extLst>
                    <a:ext uri="{9D8B030D-6E8A-4147-A177-3AD203B41FA5}">
                      <a16:colId xmlns:a16="http://schemas.microsoft.com/office/drawing/2014/main" val="1619561947"/>
                    </a:ext>
                  </a:extLst>
                </a:gridCol>
                <a:gridCol w="415764">
                  <a:extLst>
                    <a:ext uri="{9D8B030D-6E8A-4147-A177-3AD203B41FA5}">
                      <a16:colId xmlns:a16="http://schemas.microsoft.com/office/drawing/2014/main" val="1682530274"/>
                    </a:ext>
                  </a:extLst>
                </a:gridCol>
              </a:tblGrid>
              <a:tr h="290863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4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LỐI ĐI</a:t>
                      </a:r>
                    </a:p>
                  </a:txBody>
                  <a:tcPr marL="81464" marR="81464" marT="44806" marB="44806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464" marR="81464" marT="44806" marB="44806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347187"/>
                  </a:ext>
                </a:extLst>
              </a:tr>
              <a:tr h="30350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3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P.25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60395963"/>
                  </a:ext>
                </a:extLst>
              </a:tr>
              <a:tr h="303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P.27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P.26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34416945"/>
                  </a:ext>
                </a:extLst>
              </a:tr>
              <a:tr h="30350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P.16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542995"/>
                  </a:ext>
                </a:extLst>
              </a:tr>
              <a:tr h="303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P.18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P.17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420922"/>
                  </a:ext>
                </a:extLst>
              </a:tr>
              <a:tr h="30350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P07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376242"/>
                  </a:ext>
                </a:extLst>
              </a:tr>
              <a:tr h="460352">
                <a:tc vMerge="1">
                  <a:txBody>
                    <a:bodyPr/>
                    <a:lstStyle/>
                    <a:p>
                      <a:r>
                        <a:rPr lang="en-US"/>
                        <a:t>T1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P.09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9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P.08</a:t>
                      </a:r>
                    </a:p>
                  </a:txBody>
                  <a:tcPr marL="81464" marR="81464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40667837"/>
                  </a:ext>
                </a:extLst>
              </a:tr>
            </a:tbl>
          </a:graphicData>
        </a:graphic>
      </p:graphicFrame>
      <p:graphicFrame>
        <p:nvGraphicFramePr>
          <p:cNvPr id="172" name="Table 172">
            <a:extLst>
              <a:ext uri="{FF2B5EF4-FFF2-40B4-BE49-F238E27FC236}">
                <a16:creationId xmlns:a16="http://schemas.microsoft.com/office/drawing/2014/main" id="{2D8D2D33-869A-4C39-88A8-4AD0C626E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724978"/>
              </p:ext>
            </p:extLst>
          </p:nvPr>
        </p:nvGraphicFramePr>
        <p:xfrm>
          <a:off x="5976599" y="648309"/>
          <a:ext cx="4760354" cy="2096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390">
                  <a:extLst>
                    <a:ext uri="{9D8B030D-6E8A-4147-A177-3AD203B41FA5}">
                      <a16:colId xmlns:a16="http://schemas.microsoft.com/office/drawing/2014/main" val="3867855703"/>
                    </a:ext>
                  </a:extLst>
                </a:gridCol>
                <a:gridCol w="477955">
                  <a:extLst>
                    <a:ext uri="{9D8B030D-6E8A-4147-A177-3AD203B41FA5}">
                      <a16:colId xmlns:a16="http://schemas.microsoft.com/office/drawing/2014/main" val="2207498100"/>
                    </a:ext>
                  </a:extLst>
                </a:gridCol>
                <a:gridCol w="251655">
                  <a:extLst>
                    <a:ext uri="{9D8B030D-6E8A-4147-A177-3AD203B41FA5}">
                      <a16:colId xmlns:a16="http://schemas.microsoft.com/office/drawing/2014/main" val="1231614585"/>
                    </a:ext>
                  </a:extLst>
                </a:gridCol>
                <a:gridCol w="605441">
                  <a:extLst>
                    <a:ext uri="{9D8B030D-6E8A-4147-A177-3AD203B41FA5}">
                      <a16:colId xmlns:a16="http://schemas.microsoft.com/office/drawing/2014/main" val="3989745820"/>
                    </a:ext>
                  </a:extLst>
                </a:gridCol>
                <a:gridCol w="438858">
                  <a:extLst>
                    <a:ext uri="{9D8B030D-6E8A-4147-A177-3AD203B41FA5}">
                      <a16:colId xmlns:a16="http://schemas.microsoft.com/office/drawing/2014/main" val="1634255352"/>
                    </a:ext>
                  </a:extLst>
                </a:gridCol>
                <a:gridCol w="770972">
                  <a:extLst>
                    <a:ext uri="{9D8B030D-6E8A-4147-A177-3AD203B41FA5}">
                      <a16:colId xmlns:a16="http://schemas.microsoft.com/office/drawing/2014/main" val="2384221869"/>
                    </a:ext>
                  </a:extLst>
                </a:gridCol>
                <a:gridCol w="284667">
                  <a:extLst>
                    <a:ext uri="{9D8B030D-6E8A-4147-A177-3AD203B41FA5}">
                      <a16:colId xmlns:a16="http://schemas.microsoft.com/office/drawing/2014/main" val="2585163837"/>
                    </a:ext>
                  </a:extLst>
                </a:gridCol>
                <a:gridCol w="640499">
                  <a:extLst>
                    <a:ext uri="{9D8B030D-6E8A-4147-A177-3AD203B41FA5}">
                      <a16:colId xmlns:a16="http://schemas.microsoft.com/office/drawing/2014/main" val="3345365434"/>
                    </a:ext>
                  </a:extLst>
                </a:gridCol>
                <a:gridCol w="470917">
                  <a:extLst>
                    <a:ext uri="{9D8B030D-6E8A-4147-A177-3AD203B41FA5}">
                      <a16:colId xmlns:a16="http://schemas.microsoft.com/office/drawing/2014/main" val="3511044264"/>
                    </a:ext>
                  </a:extLst>
                </a:gridCol>
              </a:tblGrid>
              <a:tr h="274981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4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LỐI ĐI</a:t>
                      </a:r>
                    </a:p>
                  </a:txBody>
                  <a:tcPr marL="89611" marR="89611" marT="44806" marB="44806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endParaRPr lang="en-US" sz="16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LỐI ĐI</a:t>
                      </a:r>
                    </a:p>
                  </a:txBody>
                  <a:tcPr marL="89611" marR="89611" marT="44806" marB="44806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endParaRPr lang="en-US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231345"/>
                  </a:ext>
                </a:extLst>
              </a:tr>
              <a:tr h="303534">
                <a:tc rowSpan="2">
                  <a:txBody>
                    <a:bodyPr/>
                    <a:lstStyle/>
                    <a:p>
                      <a:endParaRPr lang="en-US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3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P.22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P.19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533269"/>
                  </a:ext>
                </a:extLst>
              </a:tr>
              <a:tr h="303534">
                <a:tc vMerge="1">
                  <a:txBody>
                    <a:bodyPr/>
                    <a:lstStyle/>
                    <a:p>
                      <a:r>
                        <a:rPr lang="en-US"/>
                        <a:t>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P.24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P.23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P.21</a:t>
                      </a:r>
                    </a:p>
                  </a:txBody>
                  <a:tcPr marL="89611" marR="89611" marT="44806" marB="44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P.20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720640"/>
                  </a:ext>
                </a:extLst>
              </a:tr>
              <a:tr h="303534">
                <a:tc rowSpan="2"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2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P.13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P.10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702564"/>
                  </a:ext>
                </a:extLst>
              </a:tr>
              <a:tr h="303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P.15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P.14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P.12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P.11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913800"/>
                  </a:ext>
                </a:extLst>
              </a:tr>
              <a:tr h="303534">
                <a:tc rowSpan="2">
                  <a:txBody>
                    <a:bodyPr/>
                    <a:lstStyle/>
                    <a:p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P.04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P.01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231903"/>
                  </a:ext>
                </a:extLst>
              </a:tr>
              <a:tr h="303534">
                <a:tc vMerge="1">
                  <a:txBody>
                    <a:bodyPr/>
                    <a:lstStyle/>
                    <a:p>
                      <a:r>
                        <a:rPr lang="en-US"/>
                        <a:t>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P.06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P.05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P.03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P.02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875854"/>
                  </a:ext>
                </a:extLst>
              </a:tr>
            </a:tbl>
          </a:graphicData>
        </a:graphic>
      </p:graphicFrame>
      <p:sp>
        <p:nvSpPr>
          <p:cNvPr id="175" name="Rectangle 174">
            <a:extLst>
              <a:ext uri="{FF2B5EF4-FFF2-40B4-BE49-F238E27FC236}">
                <a16:creationId xmlns:a16="http://schemas.microsoft.com/office/drawing/2014/main" id="{76308E78-2C3F-486B-B627-2C6BEC1A1299}"/>
              </a:ext>
            </a:extLst>
          </p:cNvPr>
          <p:cNvSpPr/>
          <p:nvPr/>
        </p:nvSpPr>
        <p:spPr>
          <a:xfrm>
            <a:off x="133255" y="3052092"/>
            <a:ext cx="411187" cy="9411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7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C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4A4574F1-0285-4687-96DB-DB803C22AF30}"/>
              </a:ext>
            </a:extLst>
          </p:cNvPr>
          <p:cNvSpPr/>
          <p:nvPr/>
        </p:nvSpPr>
        <p:spPr>
          <a:xfrm>
            <a:off x="522638" y="2744914"/>
            <a:ext cx="10226864" cy="3082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75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LANG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01D2888D-CE10-4AFC-8920-88AEB25FC3DB}"/>
              </a:ext>
            </a:extLst>
          </p:cNvPr>
          <p:cNvSpPr txBox="1"/>
          <p:nvPr/>
        </p:nvSpPr>
        <p:spPr>
          <a:xfrm>
            <a:off x="7779787" y="3306244"/>
            <a:ext cx="2999617" cy="411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75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 TRƯỜNG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D4CB935F-EAD0-44C1-9A61-95230A583B84}"/>
              </a:ext>
            </a:extLst>
          </p:cNvPr>
          <p:cNvSpPr txBox="1"/>
          <p:nvPr/>
        </p:nvSpPr>
        <p:spPr>
          <a:xfrm>
            <a:off x="154424" y="3993287"/>
            <a:ext cx="395814" cy="156995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US" sz="1372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 A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EAA473F6-78EB-4990-A716-73DA896B6FE3}"/>
              </a:ext>
            </a:extLst>
          </p:cNvPr>
          <p:cNvSpPr txBox="1"/>
          <p:nvPr/>
        </p:nvSpPr>
        <p:spPr>
          <a:xfrm>
            <a:off x="125202" y="628950"/>
            <a:ext cx="395814" cy="2423140"/>
          </a:xfrm>
          <a:prstGeom prst="rect">
            <a:avLst/>
          </a:prstGeom>
          <a:solidFill>
            <a:srgbClr val="CC00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US" sz="1372" b="1">
                <a:latin typeface="Times New Roman" panose="02020603050405020304" pitchFamily="18" charset="0"/>
                <a:cs typeface="Times New Roman" panose="02020603050405020304" pitchFamily="18" charset="0"/>
              </a:rPr>
              <a:t>NHÀ B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76F65790-776D-4E9D-94F0-E0FA87467AAC}"/>
              </a:ext>
            </a:extLst>
          </p:cNvPr>
          <p:cNvSpPr txBox="1"/>
          <p:nvPr/>
        </p:nvSpPr>
        <p:spPr>
          <a:xfrm>
            <a:off x="4516731" y="1387258"/>
            <a:ext cx="1660764" cy="411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75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 BÓNG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7A65CF1C-CCE1-42C4-9614-C3E493742AAF}"/>
              </a:ext>
            </a:extLst>
          </p:cNvPr>
          <p:cNvSpPr txBox="1"/>
          <p:nvPr/>
        </p:nvSpPr>
        <p:spPr>
          <a:xfrm>
            <a:off x="349165" y="11171"/>
            <a:ext cx="3623319" cy="303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72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 THI TRƯỜNG THCS NAM TỪ LIÊM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533C2347-56AC-4696-A88E-C10A48744CED}"/>
              </a:ext>
            </a:extLst>
          </p:cNvPr>
          <p:cNvSpPr txBox="1"/>
          <p:nvPr/>
        </p:nvSpPr>
        <p:spPr>
          <a:xfrm>
            <a:off x="3639540" y="33775"/>
            <a:ext cx="8388528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6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 ĐỒ PHÒNG</a:t>
            </a:r>
          </a:p>
          <a:p>
            <a:pPr algn="ctr"/>
            <a:r>
              <a:rPr lang="en-US" sz="156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KIỂM </a:t>
            </a:r>
            <a:r>
              <a:rPr lang="en-US" sz="1568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 , ĐÁNH GIÁ  </a:t>
            </a:r>
            <a:r>
              <a:rPr lang="en-US" sz="156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 SINH VÀO LỚP 6 NĂM HỌC 2023 - 2024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1CF5618-A184-412A-ACEF-E66917EFE850}"/>
              </a:ext>
            </a:extLst>
          </p:cNvPr>
          <p:cNvSpPr/>
          <p:nvPr/>
        </p:nvSpPr>
        <p:spPr>
          <a:xfrm>
            <a:off x="0" y="1"/>
            <a:ext cx="11887200" cy="64007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75"/>
          </a:p>
        </p:txBody>
      </p:sp>
      <p:pic>
        <p:nvPicPr>
          <p:cNvPr id="134" name="Picture 133">
            <a:extLst>
              <a:ext uri="{FF2B5EF4-FFF2-40B4-BE49-F238E27FC236}">
                <a16:creationId xmlns:a16="http://schemas.microsoft.com/office/drawing/2014/main" id="{2A1FB5DE-B867-43DE-8208-B1ADFC5872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23" t="35546" r="33212" b="9312"/>
          <a:stretch/>
        </p:blipFill>
        <p:spPr>
          <a:xfrm>
            <a:off x="4024201" y="851740"/>
            <a:ext cx="388663" cy="1855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EB2AF0EF-2AD1-46D3-AE34-6251029400B8}"/>
              </a:ext>
            </a:extLst>
          </p:cNvPr>
          <p:cNvGrpSpPr/>
          <p:nvPr/>
        </p:nvGrpSpPr>
        <p:grpSpPr>
          <a:xfrm>
            <a:off x="4542749" y="3048998"/>
            <a:ext cx="1514972" cy="3351802"/>
            <a:chOff x="4976680" y="3353480"/>
            <a:chExt cx="1469089" cy="31512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ED83576-6B4C-4271-B190-A572B20281FC}"/>
                </a:ext>
              </a:extLst>
            </p:cNvPr>
            <p:cNvGrpSpPr/>
            <p:nvPr/>
          </p:nvGrpSpPr>
          <p:grpSpPr>
            <a:xfrm>
              <a:off x="4976680" y="3353480"/>
              <a:ext cx="1469089" cy="3151278"/>
              <a:chOff x="4976680" y="3353480"/>
              <a:chExt cx="1469089" cy="3151278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1F77785-0216-483B-AB2F-1413BBD54CC1}"/>
                  </a:ext>
                </a:extLst>
              </p:cNvPr>
              <p:cNvSpPr/>
              <p:nvPr/>
            </p:nvSpPr>
            <p:spPr>
              <a:xfrm>
                <a:off x="4976680" y="3357290"/>
                <a:ext cx="365080" cy="3147043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89611" tIns="44806" rIns="89611" bIns="44806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75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4C280A4D-9288-4E25-BDD7-162AF5E0BBEE}"/>
                  </a:ext>
                </a:extLst>
              </p:cNvPr>
              <p:cNvSpPr/>
              <p:nvPr/>
            </p:nvSpPr>
            <p:spPr>
              <a:xfrm>
                <a:off x="5349223" y="3356117"/>
                <a:ext cx="365080" cy="3147043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89611" tIns="44806" rIns="89611" bIns="44806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75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BF6908E5-A51D-4ACB-9679-F257BA69BC1A}"/>
                  </a:ext>
                </a:extLst>
              </p:cNvPr>
              <p:cNvSpPr/>
              <p:nvPr/>
            </p:nvSpPr>
            <p:spPr>
              <a:xfrm>
                <a:off x="5716838" y="3357715"/>
                <a:ext cx="365080" cy="3147043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89611" tIns="44806" rIns="89611" bIns="44806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75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142C57D7-4C04-425A-9AA7-681E63A42AC1}"/>
                  </a:ext>
                </a:extLst>
              </p:cNvPr>
              <p:cNvSpPr/>
              <p:nvPr/>
            </p:nvSpPr>
            <p:spPr>
              <a:xfrm>
                <a:off x="6080689" y="3353480"/>
                <a:ext cx="365080" cy="3147043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89611" tIns="44806" rIns="89611" bIns="44806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75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93" name="Straight Arrow Connector 292">
              <a:extLst>
                <a:ext uri="{FF2B5EF4-FFF2-40B4-BE49-F238E27FC236}">
                  <a16:creationId xmlns:a16="http://schemas.microsoft.com/office/drawing/2014/main" id="{8FE34B46-54D4-402C-A961-BC518981C6F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15312" y="3372499"/>
              <a:ext cx="10255" cy="3095167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9D678130-AC84-4130-95FE-BDAC5149488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66659" y="3357453"/>
              <a:ext cx="10255" cy="3095167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>
              <a:extLst>
                <a:ext uri="{FF2B5EF4-FFF2-40B4-BE49-F238E27FC236}">
                  <a16:creationId xmlns:a16="http://schemas.microsoft.com/office/drawing/2014/main" id="{851CBD9F-CD9C-441F-A5E6-3E5DD95526A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10622" y="3366149"/>
              <a:ext cx="10255" cy="3095167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30BC9E28-CD5D-4CEB-85EC-BF313DD3B97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23928" y="3379417"/>
              <a:ext cx="10255" cy="3095167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2" name="Rectangle 141">
            <a:extLst>
              <a:ext uri="{FF2B5EF4-FFF2-40B4-BE49-F238E27FC236}">
                <a16:creationId xmlns:a16="http://schemas.microsoft.com/office/drawing/2014/main" id="{713A3383-62B3-48E4-A9F6-F03F41C2D152}"/>
              </a:ext>
            </a:extLst>
          </p:cNvPr>
          <p:cNvSpPr/>
          <p:nvPr/>
        </p:nvSpPr>
        <p:spPr>
          <a:xfrm rot="16200000">
            <a:off x="10552554" y="2929469"/>
            <a:ext cx="2282281" cy="33957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89611" tIns="44806" rIns="89611" bIns="448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075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Text Box 7">
            <a:extLst>
              <a:ext uri="{FF2B5EF4-FFF2-40B4-BE49-F238E27FC236}">
                <a16:creationId xmlns:a16="http://schemas.microsoft.com/office/drawing/2014/main" id="{A0105552-9CD3-4BBC-A509-6379EBE1C46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1026012" y="2838759"/>
            <a:ext cx="1457220" cy="290879"/>
          </a:xfrm>
          <a:prstGeom prst="rect">
            <a:avLst/>
          </a:prstGeom>
          <a:noFill/>
          <a:ln>
            <a:noFill/>
          </a:ln>
        </p:spPr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pPr defTabSz="896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568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CỔNG 2</a:t>
            </a:r>
            <a:endParaRPr lang="en-US" altLang="en-US" sz="1764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8D60F2-DCC6-43A8-8ADF-3E713FCD3CA3}"/>
              </a:ext>
            </a:extLst>
          </p:cNvPr>
          <p:cNvSpPr/>
          <p:nvPr/>
        </p:nvSpPr>
        <p:spPr>
          <a:xfrm>
            <a:off x="11093000" y="576534"/>
            <a:ext cx="430049" cy="2205048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75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XE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EEBFDFB-F48E-4FB8-B52D-22814554765E}"/>
              </a:ext>
            </a:extLst>
          </p:cNvPr>
          <p:cNvSpPr/>
          <p:nvPr/>
        </p:nvSpPr>
        <p:spPr>
          <a:xfrm>
            <a:off x="11105837" y="3940668"/>
            <a:ext cx="430049" cy="1622569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75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XE</a:t>
            </a:r>
          </a:p>
        </p:txBody>
      </p:sp>
      <p:graphicFrame>
        <p:nvGraphicFramePr>
          <p:cNvPr id="146" name="Table 98">
            <a:extLst>
              <a:ext uri="{FF2B5EF4-FFF2-40B4-BE49-F238E27FC236}">
                <a16:creationId xmlns:a16="http://schemas.microsoft.com/office/drawing/2014/main" id="{1928F4EA-F79F-4A44-A09E-2E26469B553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3714" y="3052087"/>
          <a:ext cx="3944107" cy="925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7898">
                  <a:extLst>
                    <a:ext uri="{9D8B030D-6E8A-4147-A177-3AD203B41FA5}">
                      <a16:colId xmlns:a16="http://schemas.microsoft.com/office/drawing/2014/main" val="3356150759"/>
                    </a:ext>
                  </a:extLst>
                </a:gridCol>
                <a:gridCol w="3106209">
                  <a:extLst>
                    <a:ext uri="{9D8B030D-6E8A-4147-A177-3AD203B41FA5}">
                      <a16:colId xmlns:a16="http://schemas.microsoft.com/office/drawing/2014/main" val="1406859830"/>
                    </a:ext>
                  </a:extLst>
                </a:gridCol>
              </a:tblGrid>
              <a:tr h="317812"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3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 CHẤT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719711"/>
                  </a:ext>
                </a:extLst>
              </a:tr>
              <a:tr h="317812"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2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ĂN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505495"/>
                  </a:ext>
                </a:extLst>
              </a:tr>
              <a:tr h="290073"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 1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BỂ BƠI</a:t>
                      </a:r>
                    </a:p>
                  </a:txBody>
                  <a:tcPr marL="89611" marR="89611" marT="44806" marB="448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803368"/>
                  </a:ext>
                </a:extLst>
              </a:tr>
            </a:tbl>
          </a:graphicData>
        </a:graphic>
      </p:graphicFrame>
      <p:pic>
        <p:nvPicPr>
          <p:cNvPr id="147" name="Picture 146">
            <a:extLst>
              <a:ext uri="{FF2B5EF4-FFF2-40B4-BE49-F238E27FC236}">
                <a16:creationId xmlns:a16="http://schemas.microsoft.com/office/drawing/2014/main" id="{FF26834C-287D-4F4E-AC87-794C38D93F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23" t="35546" r="33212" b="9312"/>
          <a:stretch/>
        </p:blipFill>
        <p:spPr>
          <a:xfrm>
            <a:off x="8145192" y="845490"/>
            <a:ext cx="388663" cy="1855128"/>
          </a:xfrm>
          <a:prstGeom prst="rect">
            <a:avLst/>
          </a:prstGeom>
        </p:spPr>
      </p:pic>
      <p:pic>
        <p:nvPicPr>
          <p:cNvPr id="148" name="Picture 147">
            <a:extLst>
              <a:ext uri="{FF2B5EF4-FFF2-40B4-BE49-F238E27FC236}">
                <a16:creationId xmlns:a16="http://schemas.microsoft.com/office/drawing/2014/main" id="{626A7186-BB24-4C16-98D7-BD31FC7C6F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23" t="35546" r="33212" b="9312"/>
          <a:stretch/>
        </p:blipFill>
        <p:spPr>
          <a:xfrm>
            <a:off x="10289447" y="855425"/>
            <a:ext cx="388663" cy="1855128"/>
          </a:xfrm>
          <a:prstGeom prst="rect">
            <a:avLst/>
          </a:prstGeom>
        </p:spPr>
      </p:pic>
      <p:pic>
        <p:nvPicPr>
          <p:cNvPr id="149" name="Picture 148">
            <a:extLst>
              <a:ext uri="{FF2B5EF4-FFF2-40B4-BE49-F238E27FC236}">
                <a16:creationId xmlns:a16="http://schemas.microsoft.com/office/drawing/2014/main" id="{5E14FE78-2B74-401A-96D1-10FE313288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23" t="35546" r="33212" b="9312"/>
          <a:stretch/>
        </p:blipFill>
        <p:spPr>
          <a:xfrm>
            <a:off x="10419660" y="4029271"/>
            <a:ext cx="317295" cy="1514484"/>
          </a:xfrm>
          <a:prstGeom prst="rect">
            <a:avLst/>
          </a:prstGeom>
        </p:spPr>
      </p:pic>
      <p:pic>
        <p:nvPicPr>
          <p:cNvPr id="150" name="Picture 149">
            <a:extLst>
              <a:ext uri="{FF2B5EF4-FFF2-40B4-BE49-F238E27FC236}">
                <a16:creationId xmlns:a16="http://schemas.microsoft.com/office/drawing/2014/main" id="{8E396AAA-1F2F-43AF-8299-B77431BCF4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23" t="35546" r="33212" b="9312"/>
          <a:stretch/>
        </p:blipFill>
        <p:spPr>
          <a:xfrm>
            <a:off x="9121245" y="4045594"/>
            <a:ext cx="211643" cy="1514484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29EE3FF5-CB71-4285-9E00-173CA52BA22F}"/>
              </a:ext>
            </a:extLst>
          </p:cNvPr>
          <p:cNvGrpSpPr/>
          <p:nvPr/>
        </p:nvGrpSpPr>
        <p:grpSpPr>
          <a:xfrm>
            <a:off x="9430281" y="4664050"/>
            <a:ext cx="903246" cy="433121"/>
            <a:chOff x="6858000" y="4234319"/>
            <a:chExt cx="731520" cy="343135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1D1EB45-0BCF-4B11-AD25-6EA1E439DB42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C98AD0-804F-441A-BBEC-1F4BC8DED07B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1A4D719A-8909-43AE-94C6-387D21CDA383}"/>
              </a:ext>
            </a:extLst>
          </p:cNvPr>
          <p:cNvGrpSpPr/>
          <p:nvPr/>
        </p:nvGrpSpPr>
        <p:grpSpPr>
          <a:xfrm>
            <a:off x="7445678" y="3984563"/>
            <a:ext cx="617826" cy="314601"/>
            <a:chOff x="6858000" y="4234319"/>
            <a:chExt cx="731520" cy="343135"/>
          </a:xfrm>
        </p:grpSpPr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FFE4E379-EB7B-447B-9B5E-43A85F16AF24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5B9CC100-7C78-443B-B611-C2D82644C5C6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126970B5-EE03-4A5C-8FC2-3C211234AAD7}"/>
              </a:ext>
            </a:extLst>
          </p:cNvPr>
          <p:cNvGrpSpPr/>
          <p:nvPr/>
        </p:nvGrpSpPr>
        <p:grpSpPr>
          <a:xfrm>
            <a:off x="6745548" y="4353429"/>
            <a:ext cx="572591" cy="226755"/>
            <a:chOff x="6858000" y="4234319"/>
            <a:chExt cx="731520" cy="343135"/>
          </a:xfrm>
        </p:grpSpPr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F8621D4A-0811-4905-A7AF-C3A354D09B1D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984FB4E0-FE6D-4335-BA5F-CB0D3D207352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5AD4C351-19C5-4257-88B0-E966D4D68A85}"/>
              </a:ext>
            </a:extLst>
          </p:cNvPr>
          <p:cNvGrpSpPr/>
          <p:nvPr/>
        </p:nvGrpSpPr>
        <p:grpSpPr>
          <a:xfrm>
            <a:off x="7499317" y="4347922"/>
            <a:ext cx="572591" cy="226755"/>
            <a:chOff x="6858000" y="4234319"/>
            <a:chExt cx="731520" cy="343135"/>
          </a:xfrm>
        </p:grpSpPr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5FE87B5-E559-4E08-8B61-B861E411CE9C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03FF3259-AEF3-4A16-93EA-EABBCB8EDA13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7144AA29-A027-4CDE-A236-808B7DC53FD6}"/>
              </a:ext>
            </a:extLst>
          </p:cNvPr>
          <p:cNvGrpSpPr/>
          <p:nvPr/>
        </p:nvGrpSpPr>
        <p:grpSpPr>
          <a:xfrm>
            <a:off x="8136385" y="4024668"/>
            <a:ext cx="451989" cy="226755"/>
            <a:chOff x="6858000" y="4234319"/>
            <a:chExt cx="731520" cy="343135"/>
          </a:xfrm>
        </p:grpSpPr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3D5BDE94-2541-42F9-8C47-4E2F23C2AC99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037CE7F6-3A33-473C-8BC7-BCC4A7675CBA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ED22A57E-9080-4D3A-8C51-0F4C5DBDB702}"/>
              </a:ext>
            </a:extLst>
          </p:cNvPr>
          <p:cNvGrpSpPr/>
          <p:nvPr/>
        </p:nvGrpSpPr>
        <p:grpSpPr>
          <a:xfrm>
            <a:off x="8149888" y="4363690"/>
            <a:ext cx="451989" cy="226755"/>
            <a:chOff x="6858000" y="4234319"/>
            <a:chExt cx="731520" cy="343135"/>
          </a:xfrm>
        </p:grpSpPr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B8A40044-E546-4B2F-99D7-FC0291AB1805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81A9A14F-2DCB-4E39-B9A2-F67B54F2DDF3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1BECBD50-103C-4E2F-8EB2-6C4493806014}"/>
              </a:ext>
            </a:extLst>
          </p:cNvPr>
          <p:cNvGrpSpPr/>
          <p:nvPr/>
        </p:nvGrpSpPr>
        <p:grpSpPr>
          <a:xfrm>
            <a:off x="6693418" y="5177482"/>
            <a:ext cx="716890" cy="336273"/>
            <a:chOff x="6858000" y="4234319"/>
            <a:chExt cx="731520" cy="343135"/>
          </a:xfrm>
        </p:grpSpPr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0D37E694-D368-4B79-B849-75325EB288A9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7C979700-F9E1-41A0-B796-81DAC7672BCA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ABDD4A07-9F88-462C-93C7-4DDCAC950B40}"/>
              </a:ext>
            </a:extLst>
          </p:cNvPr>
          <p:cNvGrpSpPr/>
          <p:nvPr/>
        </p:nvGrpSpPr>
        <p:grpSpPr>
          <a:xfrm>
            <a:off x="7413918" y="5171445"/>
            <a:ext cx="680896" cy="336273"/>
            <a:chOff x="6858000" y="4234319"/>
            <a:chExt cx="731520" cy="343135"/>
          </a:xfrm>
        </p:grpSpPr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FA48EC6B-88A6-4E6B-9109-1B8F3793EE00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26C2C8D1-F8D5-4E49-8948-5F5D06AD071F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2AD4F3EF-86FB-48A7-882F-A51548F6000B}"/>
              </a:ext>
            </a:extLst>
          </p:cNvPr>
          <p:cNvGrpSpPr/>
          <p:nvPr/>
        </p:nvGrpSpPr>
        <p:grpSpPr>
          <a:xfrm>
            <a:off x="8145194" y="5177482"/>
            <a:ext cx="471208" cy="336273"/>
            <a:chOff x="6858000" y="4234319"/>
            <a:chExt cx="731520" cy="343135"/>
          </a:xfrm>
        </p:grpSpPr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C6351689-D0E6-41B9-BEC9-C1EB3BD891D5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971029CA-5B26-4F6A-8F2B-561BEACCC892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49988085-8207-429A-87ED-842465EC7895}"/>
              </a:ext>
            </a:extLst>
          </p:cNvPr>
          <p:cNvGrpSpPr/>
          <p:nvPr/>
        </p:nvGrpSpPr>
        <p:grpSpPr>
          <a:xfrm>
            <a:off x="6685714" y="3999076"/>
            <a:ext cx="716890" cy="336273"/>
            <a:chOff x="6858000" y="4234319"/>
            <a:chExt cx="731520" cy="343135"/>
          </a:xfrm>
        </p:grpSpPr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7911FB34-7326-4E97-8AC7-AA1943077378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D6EAC97C-6367-4B1B-98FA-7A803A9F026A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8D4AEAD4-36A4-436A-8151-7B51233FF975}"/>
              </a:ext>
            </a:extLst>
          </p:cNvPr>
          <p:cNvGrpSpPr/>
          <p:nvPr/>
        </p:nvGrpSpPr>
        <p:grpSpPr>
          <a:xfrm>
            <a:off x="9507313" y="3984563"/>
            <a:ext cx="716890" cy="336273"/>
            <a:chOff x="6858000" y="4234319"/>
            <a:chExt cx="731520" cy="343135"/>
          </a:xfrm>
        </p:grpSpPr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CBD6F4B9-78BD-489A-93DE-03A9474865A3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35E57BF6-9422-4B49-A587-746CB778E176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087BD329-A9FC-40E3-BCC1-696188E3E4BB}"/>
              </a:ext>
            </a:extLst>
          </p:cNvPr>
          <p:cNvGrpSpPr/>
          <p:nvPr/>
        </p:nvGrpSpPr>
        <p:grpSpPr>
          <a:xfrm>
            <a:off x="9537117" y="4346632"/>
            <a:ext cx="716890" cy="272953"/>
            <a:chOff x="6858000" y="4234319"/>
            <a:chExt cx="731520" cy="343135"/>
          </a:xfrm>
        </p:grpSpPr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F17A62F9-45BB-48AE-96F8-E7F41797501C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7BCD3CB5-2E42-4664-A036-5B249501D32B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41" name="Picture 240">
            <a:extLst>
              <a:ext uri="{FF2B5EF4-FFF2-40B4-BE49-F238E27FC236}">
                <a16:creationId xmlns:a16="http://schemas.microsoft.com/office/drawing/2014/main" id="{E36CACD1-6B57-40C9-B397-2849072AAE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23" t="35546" r="33212" b="9312"/>
          <a:stretch/>
        </p:blipFill>
        <p:spPr>
          <a:xfrm>
            <a:off x="4035182" y="4013930"/>
            <a:ext cx="429529" cy="1514484"/>
          </a:xfrm>
          <a:prstGeom prst="rect">
            <a:avLst/>
          </a:prstGeom>
        </p:spPr>
      </p:pic>
      <p:grpSp>
        <p:nvGrpSpPr>
          <p:cNvPr id="118" name="Group 117">
            <a:extLst>
              <a:ext uri="{FF2B5EF4-FFF2-40B4-BE49-F238E27FC236}">
                <a16:creationId xmlns:a16="http://schemas.microsoft.com/office/drawing/2014/main" id="{853671B3-F91A-4411-AD34-4E4357562A24}"/>
              </a:ext>
            </a:extLst>
          </p:cNvPr>
          <p:cNvGrpSpPr/>
          <p:nvPr/>
        </p:nvGrpSpPr>
        <p:grpSpPr>
          <a:xfrm>
            <a:off x="1498536" y="674851"/>
            <a:ext cx="966697" cy="265829"/>
            <a:chOff x="6858000" y="4234319"/>
            <a:chExt cx="731520" cy="343135"/>
          </a:xfrm>
        </p:grpSpPr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3B300EB2-A412-4E84-BB40-2876036A5C5D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6455D766-F1D3-4C3E-80D8-226F7110300A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F458F8C6-28BC-4F51-93C5-BAD6A7BAE18A}"/>
              </a:ext>
            </a:extLst>
          </p:cNvPr>
          <p:cNvGrpSpPr/>
          <p:nvPr/>
        </p:nvGrpSpPr>
        <p:grpSpPr>
          <a:xfrm>
            <a:off x="6820905" y="691549"/>
            <a:ext cx="437824" cy="203669"/>
            <a:chOff x="6858000" y="4234319"/>
            <a:chExt cx="731520" cy="343135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D8CD429B-1A55-4C26-A011-792FE1590DCC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C39A1BB9-5E23-4587-B34A-BAB0DE70FCAB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C5273464-822E-4CBE-88CC-B4EFA3E77FDD}"/>
              </a:ext>
            </a:extLst>
          </p:cNvPr>
          <p:cNvGrpSpPr/>
          <p:nvPr/>
        </p:nvGrpSpPr>
        <p:grpSpPr>
          <a:xfrm>
            <a:off x="2842414" y="683814"/>
            <a:ext cx="966697" cy="265829"/>
            <a:chOff x="6858000" y="4234319"/>
            <a:chExt cx="731520" cy="343135"/>
          </a:xfrm>
        </p:grpSpPr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32638BA9-3B3F-45B2-902B-BC4FDBEFCACC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305F61AE-FF72-4FE4-9D42-3078BFDE84FA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A0C0D5C6-DFF5-41AE-8FBA-0FC8AF94596D}"/>
              </a:ext>
            </a:extLst>
          </p:cNvPr>
          <p:cNvGrpSpPr/>
          <p:nvPr/>
        </p:nvGrpSpPr>
        <p:grpSpPr>
          <a:xfrm>
            <a:off x="7621235" y="669724"/>
            <a:ext cx="437824" cy="203669"/>
            <a:chOff x="6858000" y="4234319"/>
            <a:chExt cx="731520" cy="343135"/>
          </a:xfrm>
        </p:grpSpPr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89C1835F-AC04-452A-9DA1-BA52CED0205B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F7C105F8-C7B6-42E0-BE70-9B66D77B09E7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8CE6A1E6-8DE2-470B-84C9-B673F7B5AF49}"/>
              </a:ext>
            </a:extLst>
          </p:cNvPr>
          <p:cNvGrpSpPr/>
          <p:nvPr/>
        </p:nvGrpSpPr>
        <p:grpSpPr>
          <a:xfrm>
            <a:off x="8711089" y="692008"/>
            <a:ext cx="437824" cy="203669"/>
            <a:chOff x="6858000" y="4234319"/>
            <a:chExt cx="731520" cy="343135"/>
          </a:xfrm>
        </p:grpSpPr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AD02B206-BE60-47D2-9A29-16736E18E324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30BAB1B0-804C-483D-96F1-7F61C316758D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529FAF4B-B4FD-4AFA-8129-10245C6B89EC}"/>
              </a:ext>
            </a:extLst>
          </p:cNvPr>
          <p:cNvGrpSpPr/>
          <p:nvPr/>
        </p:nvGrpSpPr>
        <p:grpSpPr>
          <a:xfrm>
            <a:off x="9712619" y="681455"/>
            <a:ext cx="437824" cy="203669"/>
            <a:chOff x="6858000" y="4234319"/>
            <a:chExt cx="731520" cy="343135"/>
          </a:xfrm>
        </p:grpSpPr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6D4615AD-5981-4CF3-A887-FF0A98119A1E}"/>
                </a:ext>
              </a:extLst>
            </p:cNvPr>
            <p:cNvCxnSpPr>
              <a:cxnSpLocks/>
            </p:cNvCxnSpPr>
            <p:nvPr/>
          </p:nvCxnSpPr>
          <p:spPr>
            <a:xfrm>
              <a:off x="6863080" y="4234319"/>
              <a:ext cx="726440" cy="334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DFD96E3D-5017-4426-AFB9-9E5B88BEEB2B}"/>
                </a:ext>
              </a:extLst>
            </p:cNvPr>
            <p:cNvCxnSpPr/>
            <p:nvPr/>
          </p:nvCxnSpPr>
          <p:spPr>
            <a:xfrm flipV="1">
              <a:off x="6858000" y="4238064"/>
              <a:ext cx="731520" cy="3393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0ECBA129-A934-4F0E-B836-7CE1A267CCC8}"/>
              </a:ext>
            </a:extLst>
          </p:cNvPr>
          <p:cNvSpPr/>
          <p:nvPr/>
        </p:nvSpPr>
        <p:spPr>
          <a:xfrm>
            <a:off x="4542749" y="6069466"/>
            <a:ext cx="1514971" cy="301248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89611" tIns="44806" rIns="89611" bIns="448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075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A6E29020-B8FF-489C-8DFE-625D26226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7571" y="6092652"/>
            <a:ext cx="977113" cy="312965"/>
          </a:xfrm>
          <a:prstGeom prst="rect">
            <a:avLst/>
          </a:prstGeom>
          <a:noFill/>
          <a:ln>
            <a:noFill/>
          </a:ln>
        </p:spPr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pPr defTabSz="896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568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CỔNG 1</a:t>
            </a:r>
            <a:endParaRPr lang="en-US" altLang="en-US" sz="1764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F4754CB-5FB0-4539-8A35-D9EDBC69EF68}"/>
              </a:ext>
            </a:extLst>
          </p:cNvPr>
          <p:cNvCxnSpPr/>
          <p:nvPr/>
        </p:nvCxnSpPr>
        <p:spPr>
          <a:xfrm>
            <a:off x="6004715" y="5947178"/>
            <a:ext cx="4950429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3FEF70A-D4A3-4D89-8623-1E5D54C993C0}"/>
              </a:ext>
            </a:extLst>
          </p:cNvPr>
          <p:cNvSpPr txBox="1"/>
          <p:nvPr/>
        </p:nvSpPr>
        <p:spPr>
          <a:xfrm>
            <a:off x="6182787" y="5981738"/>
            <a:ext cx="3463185" cy="300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72" b="1">
                <a:latin typeface="Times New Roman" panose="02020603050405020304" pitchFamily="18" charset="0"/>
                <a:cs typeface="Times New Roman" panose="02020603050405020304" pitchFamily="18" charset="0"/>
              </a:rPr>
              <a:t>LỐI ĐI VÀO NHÀ XE</a:t>
            </a:r>
          </a:p>
        </p:txBody>
      </p:sp>
    </p:spTree>
    <p:extLst>
      <p:ext uri="{BB962C8B-B14F-4D97-AF65-F5344CB8AC3E}">
        <p14:creationId xmlns:p14="http://schemas.microsoft.com/office/powerpoint/2010/main" val="120552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237</Words>
  <Application>Microsoft Office PowerPoint</Application>
  <PresentationFormat>Custom</PresentationFormat>
  <Paragraphs>96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Administrator</cp:lastModifiedBy>
  <cp:revision>10</cp:revision>
  <cp:lastPrinted>2023-06-11T09:22:44Z</cp:lastPrinted>
  <dcterms:created xsi:type="dcterms:W3CDTF">2022-06-09T03:32:52Z</dcterms:created>
  <dcterms:modified xsi:type="dcterms:W3CDTF">2023-06-11T11:22:15Z</dcterms:modified>
</cp:coreProperties>
</file>